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7" r:id="rId4"/>
  </p:sldMasterIdLst>
  <p:notesMasterIdLst>
    <p:notesMasterId r:id="rId5"/>
  </p:notesMasterIdLst>
  <p:sldIdLst>
    <p:sldId id="256" r:id="rId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s-UY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ulo 1">
  <p:cSld name="Titulo 1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5922701"/>
            <a:ext cx="1007999" cy="566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/>
          <p:nvPr>
            <p:ph type="title"/>
          </p:nvPr>
        </p:nvSpPr>
        <p:spPr>
          <a:xfrm>
            <a:off x="334963" y="379761"/>
            <a:ext cx="5076825" cy="3049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" name="Google Shape;14;p2"/>
          <p:cNvSpPr txBox="1"/>
          <p:nvPr/>
        </p:nvSpPr>
        <p:spPr>
          <a:xfrm>
            <a:off x="9240644" y="4646341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 txBox="1"/>
          <p:nvPr/>
        </p:nvSpPr>
        <p:spPr>
          <a:xfrm>
            <a:off x="12652917" y="3605561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>
            <p:ph idx="2" type="pic"/>
          </p:nvPr>
        </p:nvSpPr>
        <p:spPr>
          <a:xfrm>
            <a:off x="7728550" y="1820863"/>
            <a:ext cx="3024187" cy="3024187"/>
          </a:xfrm>
          <a:prstGeom prst="rect">
            <a:avLst/>
          </a:prstGeom>
          <a:noFill/>
          <a:ln>
            <a:noFill/>
          </a:ln>
        </p:spPr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6456363" y="61245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ulo 2">
  <p:cSld name="Titulo 2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"/>
          <p:cNvSpPr/>
          <p:nvPr>
            <p:ph idx="2" type="pic"/>
          </p:nvPr>
        </p:nvSpPr>
        <p:spPr>
          <a:xfrm>
            <a:off x="6456364" y="4933886"/>
            <a:ext cx="1008062" cy="1008062"/>
          </a:xfrm>
          <a:prstGeom prst="rect">
            <a:avLst/>
          </a:prstGeom>
          <a:noFill/>
          <a:ln>
            <a:noFill/>
          </a:ln>
        </p:spPr>
      </p:sp>
      <p:sp>
        <p:nvSpPr>
          <p:cNvPr id="21" name="Google Shape;21;p3"/>
          <p:cNvSpPr/>
          <p:nvPr>
            <p:ph idx="3" type="pic"/>
          </p:nvPr>
        </p:nvSpPr>
        <p:spPr>
          <a:xfrm>
            <a:off x="9121698" y="0"/>
            <a:ext cx="3070302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22" name="Google Shape;22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5922701"/>
            <a:ext cx="1007999" cy="566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/>
          <p:nvPr>
            <p:ph idx="11" type="ftr"/>
          </p:nvPr>
        </p:nvSpPr>
        <p:spPr>
          <a:xfrm>
            <a:off x="6456363" y="61245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type="title"/>
          </p:nvPr>
        </p:nvSpPr>
        <p:spPr>
          <a:xfrm>
            <a:off x="334963" y="379761"/>
            <a:ext cx="5076825" cy="3049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ulo 3">
  <p:cSld name="Titulo 3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>
            <p:ph idx="2" type="pic"/>
          </p:nvPr>
        </p:nvSpPr>
        <p:spPr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28" name="Google Shape;28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5922701"/>
            <a:ext cx="1007999" cy="56699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 txBox="1"/>
          <p:nvPr>
            <p:ph idx="11" type="ftr"/>
          </p:nvPr>
        </p:nvSpPr>
        <p:spPr>
          <a:xfrm>
            <a:off x="6456363" y="61245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type="title"/>
          </p:nvPr>
        </p:nvSpPr>
        <p:spPr>
          <a:xfrm>
            <a:off x="334963" y="379761"/>
            <a:ext cx="5076825" cy="3049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dice">
  <p:cSld name="Indic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4088780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6084700"/>
            <a:ext cx="720000" cy="4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5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2" type="body"/>
          </p:nvPr>
        </p:nvSpPr>
        <p:spPr>
          <a:xfrm>
            <a:off x="5079824" y="379447"/>
            <a:ext cx="5445301" cy="61102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3" type="body"/>
          </p:nvPr>
        </p:nvSpPr>
        <p:spPr>
          <a:xfrm>
            <a:off x="4405649" y="379447"/>
            <a:ext cx="674176" cy="61102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4" type="body"/>
          </p:nvPr>
        </p:nvSpPr>
        <p:spPr>
          <a:xfrm>
            <a:off x="10527478" y="379447"/>
            <a:ext cx="1329557" cy="61102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illa">
  <p:cSld name="Portadilla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>
            <a:off x="-1" y="0"/>
            <a:ext cx="7121471" cy="6858000"/>
          </a:xfrm>
          <a:prstGeom prst="rect">
            <a:avLst/>
          </a:prstGeom>
          <a:solidFill>
            <a:srgbClr val="5212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6"/>
          <p:cNvSpPr txBox="1"/>
          <p:nvPr>
            <p:ph type="title"/>
          </p:nvPr>
        </p:nvSpPr>
        <p:spPr>
          <a:xfrm>
            <a:off x="334963" y="1904380"/>
            <a:ext cx="6121400" cy="3049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  <a:defRPr b="0" i="0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2" name="Google Shape;42;p6"/>
          <p:cNvSpPr/>
          <p:nvPr>
            <p:ph idx="2" type="pic"/>
          </p:nvPr>
        </p:nvSpPr>
        <p:spPr>
          <a:xfrm>
            <a:off x="7121470" y="0"/>
            <a:ext cx="5070530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43" name="Google Shape;4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6084700"/>
            <a:ext cx="720000" cy="4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rior-1">
  <p:cSld name="Interior-1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/>
          <p:nvPr/>
        </p:nvSpPr>
        <p:spPr>
          <a:xfrm>
            <a:off x="0" y="0"/>
            <a:ext cx="2038027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Google Shape;47;p7"/>
          <p:cNvSpPr/>
          <p:nvPr/>
        </p:nvSpPr>
        <p:spPr>
          <a:xfrm>
            <a:off x="2038027" y="0"/>
            <a:ext cx="2038027" cy="6858000"/>
          </a:xfrm>
          <a:prstGeom prst="rect">
            <a:avLst/>
          </a:prstGeom>
          <a:solidFill>
            <a:srgbClr val="5212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2387602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49" name="Google Shape;49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6084700"/>
            <a:ext cx="720000" cy="4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7"/>
          <p:cNvSpPr txBox="1"/>
          <p:nvPr>
            <p:ph idx="3" type="body"/>
          </p:nvPr>
        </p:nvSpPr>
        <p:spPr>
          <a:xfrm>
            <a:off x="7464425" y="379447"/>
            <a:ext cx="439261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p7"/>
          <p:cNvSpPr txBox="1"/>
          <p:nvPr/>
        </p:nvSpPr>
        <p:spPr>
          <a:xfrm>
            <a:off x="4403725" y="372458"/>
            <a:ext cx="323850" cy="153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7"/>
          <p:cNvSpPr txBox="1"/>
          <p:nvPr>
            <p:ph idx="4" type="body"/>
          </p:nvPr>
        </p:nvSpPr>
        <p:spPr>
          <a:xfrm>
            <a:off x="7464425" y="1266513"/>
            <a:ext cx="4392611" cy="52231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rior-2">
  <p:cSld name="Interior-2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/>
          <p:nvPr/>
        </p:nvSpPr>
        <p:spPr>
          <a:xfrm>
            <a:off x="0" y="0"/>
            <a:ext cx="2038027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8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6" name="Google Shape;56;p8"/>
          <p:cNvSpPr/>
          <p:nvPr/>
        </p:nvSpPr>
        <p:spPr>
          <a:xfrm>
            <a:off x="2038027" y="0"/>
            <a:ext cx="2038027" cy="6858000"/>
          </a:xfrm>
          <a:prstGeom prst="rect">
            <a:avLst/>
          </a:prstGeom>
          <a:solidFill>
            <a:srgbClr val="5212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8"/>
          <p:cNvSpPr txBox="1"/>
          <p:nvPr>
            <p:ph idx="2" type="body"/>
          </p:nvPr>
        </p:nvSpPr>
        <p:spPr>
          <a:xfrm>
            <a:off x="2387602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58" name="Google Shape;58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6084700"/>
            <a:ext cx="720000" cy="4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8"/>
          <p:cNvSpPr txBox="1"/>
          <p:nvPr/>
        </p:nvSpPr>
        <p:spPr>
          <a:xfrm>
            <a:off x="4403725" y="372458"/>
            <a:ext cx="323850" cy="153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8"/>
          <p:cNvSpPr/>
          <p:nvPr>
            <p:ph idx="3" type="pic"/>
          </p:nvPr>
        </p:nvSpPr>
        <p:spPr>
          <a:xfrm>
            <a:off x="5419222" y="3453160"/>
            <a:ext cx="6437814" cy="3036540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8"/>
          <p:cNvSpPr txBox="1"/>
          <p:nvPr>
            <p:ph idx="4" type="body"/>
          </p:nvPr>
        </p:nvSpPr>
        <p:spPr>
          <a:xfrm>
            <a:off x="7464425" y="379447"/>
            <a:ext cx="439261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Google Shape;62;p8"/>
          <p:cNvSpPr txBox="1"/>
          <p:nvPr>
            <p:ph idx="5" type="body"/>
          </p:nvPr>
        </p:nvSpPr>
        <p:spPr>
          <a:xfrm>
            <a:off x="7464425" y="1266514"/>
            <a:ext cx="4392611" cy="20379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rior-3">
  <p:cSld name="Interior-3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/>
          <p:nvPr/>
        </p:nvSpPr>
        <p:spPr>
          <a:xfrm>
            <a:off x="0" y="0"/>
            <a:ext cx="2038027" cy="6858000"/>
          </a:xfrm>
          <a:prstGeom prst="rect">
            <a:avLst/>
          </a:prstGeom>
          <a:solidFill>
            <a:srgbClr val="004C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9"/>
          <p:cNvSpPr/>
          <p:nvPr/>
        </p:nvSpPr>
        <p:spPr>
          <a:xfrm>
            <a:off x="2038027" y="0"/>
            <a:ext cx="2038027" cy="6858000"/>
          </a:xfrm>
          <a:prstGeom prst="rect">
            <a:avLst/>
          </a:prstGeom>
          <a:solidFill>
            <a:srgbClr val="52127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/>
          <p:nvPr>
            <p:ph idx="2" type="body"/>
          </p:nvPr>
        </p:nvSpPr>
        <p:spPr>
          <a:xfrm>
            <a:off x="2387602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68" name="Google Shape;6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4" y="6084700"/>
            <a:ext cx="720000" cy="4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9"/>
          <p:cNvSpPr txBox="1"/>
          <p:nvPr/>
        </p:nvSpPr>
        <p:spPr>
          <a:xfrm>
            <a:off x="4403725" y="372458"/>
            <a:ext cx="323850" cy="1538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9"/>
          <p:cNvSpPr/>
          <p:nvPr>
            <p:ph idx="3" type="pic"/>
          </p:nvPr>
        </p:nvSpPr>
        <p:spPr>
          <a:xfrm>
            <a:off x="5419222" y="3453160"/>
            <a:ext cx="2750905" cy="3036540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>
            <p:ph idx="4" type="pic"/>
          </p:nvPr>
        </p:nvSpPr>
        <p:spPr>
          <a:xfrm>
            <a:off x="8362470" y="3453160"/>
            <a:ext cx="3494567" cy="303654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9"/>
          <p:cNvSpPr txBox="1"/>
          <p:nvPr>
            <p:ph idx="5" type="body"/>
          </p:nvPr>
        </p:nvSpPr>
        <p:spPr>
          <a:xfrm>
            <a:off x="7464425" y="379447"/>
            <a:ext cx="439261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9"/>
          <p:cNvSpPr txBox="1"/>
          <p:nvPr>
            <p:ph idx="6" type="body"/>
          </p:nvPr>
        </p:nvSpPr>
        <p:spPr>
          <a:xfrm>
            <a:off x="7464425" y="1266514"/>
            <a:ext cx="4392611" cy="20379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erre">
  <p:cSld name="Cierre">
    <p:bg>
      <p:bgPr>
        <a:solidFill>
          <a:srgbClr val="004CFD"/>
        </a:solid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 txBox="1"/>
          <p:nvPr>
            <p:ph idx="1" type="body"/>
          </p:nvPr>
        </p:nvSpPr>
        <p:spPr>
          <a:xfrm>
            <a:off x="334964" y="372458"/>
            <a:ext cx="1331911" cy="6111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76" name="Google Shape;76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34963" y="5784026"/>
            <a:ext cx="4368800" cy="82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11">
          <p15:clr>
            <a:srgbClr val="F26B43"/>
          </p15:clr>
        </p15:guide>
        <p15:guide id="2" pos="7469">
          <p15:clr>
            <a:srgbClr val="F26B43"/>
          </p15:clr>
        </p15:guide>
        <p15:guide id="3" pos="1050">
          <p15:clr>
            <a:srgbClr val="F26B43"/>
          </p15:clr>
        </p15:guide>
        <p15:guide id="4" pos="6630">
          <p15:clr>
            <a:srgbClr val="F26B43"/>
          </p15:clr>
        </p15:guide>
        <p15:guide id="5" pos="1504">
          <p15:clr>
            <a:srgbClr val="F26B43"/>
          </p15:clr>
        </p15:guide>
        <p15:guide id="6" pos="6176">
          <p15:clr>
            <a:srgbClr val="F26B43"/>
          </p15:clr>
        </p15:guide>
        <p15:guide id="7" pos="1708">
          <p15:clr>
            <a:srgbClr val="F26B43"/>
          </p15:clr>
        </p15:guide>
        <p15:guide id="8" pos="5972">
          <p15:clr>
            <a:srgbClr val="F26B43"/>
          </p15:clr>
        </p15:guide>
        <p15:guide id="9" pos="5541">
          <p15:clr>
            <a:srgbClr val="F26B43"/>
          </p15:clr>
        </p15:guide>
        <p15:guide id="10" pos="5337">
          <p15:clr>
            <a:srgbClr val="F26B43"/>
          </p15:clr>
        </p15:guide>
        <p15:guide id="11" pos="2139">
          <p15:clr>
            <a:srgbClr val="F26B43"/>
          </p15:clr>
        </p15:guide>
        <p15:guide id="12" pos="2343">
          <p15:clr>
            <a:srgbClr val="F26B43"/>
          </p15:clr>
        </p15:guide>
        <p15:guide id="13" pos="4906">
          <p15:clr>
            <a:srgbClr val="F26B43"/>
          </p15:clr>
        </p15:guide>
        <p15:guide id="14" pos="2774">
          <p15:clr>
            <a:srgbClr val="F26B43"/>
          </p15:clr>
        </p15:guide>
        <p15:guide id="15" pos="2978">
          <p15:clr>
            <a:srgbClr val="F26B43"/>
          </p15:clr>
        </p15:guide>
        <p15:guide id="16" pos="4702">
          <p15:clr>
            <a:srgbClr val="F26B43"/>
          </p15:clr>
        </p15:guide>
        <p15:guide id="17" pos="3409">
          <p15:clr>
            <a:srgbClr val="F26B43"/>
          </p15:clr>
        </p15:guide>
        <p15:guide id="18" pos="4271">
          <p15:clr>
            <a:srgbClr val="F26B43"/>
          </p15:clr>
        </p15:guide>
        <p15:guide id="19" pos="4067">
          <p15:clr>
            <a:srgbClr val="F26B43"/>
          </p15:clr>
        </p15:guide>
        <p15:guide id="20" pos="3613">
          <p15:clr>
            <a:srgbClr val="F26B43"/>
          </p15:clr>
        </p15:guide>
        <p15:guide id="21" orient="horz" pos="232">
          <p15:clr>
            <a:srgbClr val="F26B43"/>
          </p15:clr>
        </p15:guide>
        <p15:guide id="22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/>
          <p:nvPr>
            <p:ph type="title"/>
          </p:nvPr>
        </p:nvSpPr>
        <p:spPr>
          <a:xfrm>
            <a:off x="334963" y="379761"/>
            <a:ext cx="5076825" cy="30492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82" name="Google Shape;82;p11"/>
          <p:cNvSpPr/>
          <p:nvPr>
            <p:ph idx="2" type="pic"/>
          </p:nvPr>
        </p:nvSpPr>
        <p:spPr>
          <a:xfrm>
            <a:off x="7728550" y="1820863"/>
            <a:ext cx="3024187" cy="3024187"/>
          </a:xfrm>
          <a:prstGeom prst="rect">
            <a:avLst/>
          </a:prstGeom>
          <a:noFill/>
          <a:ln>
            <a:noFill/>
          </a:ln>
        </p:spPr>
      </p:sp>
      <p:sp>
        <p:nvSpPr>
          <p:cNvPr id="83" name="Google Shape;83;p11"/>
          <p:cNvSpPr txBox="1"/>
          <p:nvPr>
            <p:ph idx="11" type="ftr"/>
          </p:nvPr>
        </p:nvSpPr>
        <p:spPr>
          <a:xfrm>
            <a:off x="6456363" y="612457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/>
              <a:t>29.8.2022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Diseño personalizado">
  <a:themeElements>
    <a:clrScheme name="Office 2007-2010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